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90" r:id="rId3"/>
    <p:sldId id="258" r:id="rId4"/>
    <p:sldId id="274" r:id="rId5"/>
    <p:sldId id="282" r:id="rId6"/>
    <p:sldId id="259" r:id="rId7"/>
    <p:sldId id="261" r:id="rId8"/>
    <p:sldId id="279" r:id="rId9"/>
    <p:sldId id="287" r:id="rId10"/>
    <p:sldId id="291" r:id="rId11"/>
    <p:sldId id="292" r:id="rId12"/>
    <p:sldId id="284" r:id="rId13"/>
    <p:sldId id="285" r:id="rId14"/>
    <p:sldId id="276" r:id="rId15"/>
    <p:sldId id="271" r:id="rId16"/>
    <p:sldId id="28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6600"/>
    <a:srgbClr val="FFCCFF"/>
    <a:srgbClr val="99CCFF"/>
    <a:srgbClr val="66CCFF"/>
    <a:srgbClr val="CCFFFF"/>
    <a:srgbClr val="008000"/>
    <a:srgbClr val="CCFFCC"/>
    <a:srgbClr val="9966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53" autoAdjust="0"/>
    <p:restoredTop sz="93368" autoAdjust="0"/>
  </p:normalViewPr>
  <p:slideViewPr>
    <p:cSldViewPr>
      <p:cViewPr>
        <p:scale>
          <a:sx n="70" d="100"/>
          <a:sy n="70" d="100"/>
        </p:scale>
        <p:origin x="-15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03AC9-A90A-46F5-A353-5BC1F20DA9B1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1C87A-68EF-4A56-9A20-61A01170DE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07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C87A-68EF-4A56-9A20-61A01170DE5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C87A-68EF-4A56-9A20-61A01170DE5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1C87A-68EF-4A56-9A20-61A01170DE5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97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wheel spokes="8"/>
    <p:sndAc>
      <p:stSnd>
        <p:snd r:embed="rId13" name="arrow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rafiqtalukder@yahoo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8229600" cy="617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752600" y="1098711"/>
            <a:ext cx="6324600" cy="221599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chemeClr val="accent1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09900" y="838200"/>
            <a:ext cx="2552700" cy="923330"/>
          </a:xfrm>
          <a:prstGeom prst="rect">
            <a:avLst/>
          </a:prstGeom>
          <a:solidFill>
            <a:schemeClr val="tx2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bn-IN" sz="3600" b="1" dirty="0" smtClean="0"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2209800"/>
            <a:ext cx="6629400" cy="1938992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মোঃরফিকুল ইসলাম তালুকদার</a:t>
            </a:r>
            <a:endParaRPr lang="bn-IN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normalizeH="1" dirty="0" smtClean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প্রভাষক</a:t>
            </a:r>
            <a:r>
              <a:rPr lang="bn-IN" sz="4000" normalizeH="1" dirty="0" smtClean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en-US" sz="4000" normalizeH="1" dirty="0" smtClean="0">
              <a:ln w="18415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cap="all" dirty="0" smtClean="0">
                <a:ln w="18415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টিচার্স ট্রেনিং কলেজ, ময়ম্নসিংহ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9900" y="4419600"/>
            <a:ext cx="3048000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rafiqtalukder@yahoo.com</a:t>
            </a:r>
            <a:endParaRPr lang="en-US" dirty="0" smtClean="0"/>
          </a:p>
          <a:p>
            <a:pPr algn="ctr"/>
            <a:r>
              <a:rPr lang="en-US" dirty="0" smtClean="0"/>
              <a:t>01711239917</a:t>
            </a:r>
            <a:endParaRPr lang="en-US" dirty="0"/>
          </a:p>
        </p:txBody>
      </p:sp>
    </p:spTree>
  </p:cSld>
  <p:clrMapOvr>
    <a:masterClrMapping/>
  </p:clrMapOvr>
  <p:transition spd="slow">
    <p:wheel spokes="8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1562100" y="2133600"/>
            <a:ext cx="5943600" cy="2133600"/>
          </a:xfrm>
          <a:prstGeom prst="snip2DiagRect">
            <a:avLst/>
          </a:prstGeom>
          <a:solidFill>
            <a:srgbClr val="CCFFFF">
              <a:alpha val="94902"/>
            </a:srgb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বিষয়: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</a:t>
            </a:r>
            <a:endParaRPr lang="bn-IN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শ্রেণি: একাদশ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4400" y="312003"/>
            <a:ext cx="5410200" cy="830997"/>
          </a:xfrm>
          <a:prstGeom prst="rect">
            <a:avLst/>
          </a:prstGeom>
          <a:solidFill>
            <a:srgbClr val="CCFFCC"/>
          </a:solidFill>
          <a:effectLst>
            <a:reflection blurRad="6350" stA="50000" endA="300" endPos="90000" dist="50800" dir="5400000" sy="-100000" algn="bl" rotWithShape="0"/>
          </a:effectLst>
          <a:scene3d>
            <a:camera prst="isometricOffAxis1Righ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chemeClr val="accent1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ছবিগুলো</a:t>
            </a:r>
            <a:r>
              <a:rPr lang="bn-BD" sz="4800" dirty="0" smtClean="0">
                <a:solidFill>
                  <a:schemeClr val="accent1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লক্ষ কর</a:t>
            </a:r>
            <a:endParaRPr lang="en-US" sz="4800" dirty="0">
              <a:solidFill>
                <a:schemeClr val="accent1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22004" y="381000"/>
            <a:ext cx="7964796" cy="6155633"/>
            <a:chOff x="722004" y="381000"/>
            <a:chExt cx="7964796" cy="6155633"/>
          </a:xfrm>
        </p:grpSpPr>
        <p:pic>
          <p:nvPicPr>
            <p:cNvPr id="4" name="Picture 3" descr="com-1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1938338"/>
              <a:ext cx="2667000" cy="2786062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Picture 4" descr="lap-2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9400" y="381000"/>
              <a:ext cx="1828800" cy="1576425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Picture 9" descr="phones_1713833c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4724400"/>
              <a:ext cx="2956125" cy="1812233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4" name="Picture 13" descr="Camera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004" y="5127016"/>
              <a:ext cx="2399971" cy="1349984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Picture 8" descr="modem.jp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337569">
              <a:off x="1204752" y="2806002"/>
              <a:ext cx="2249170" cy="16764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2" name="Picture 11" descr="Transcend_4_GB_Pen_Drive_re_big.jp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3410607"/>
              <a:ext cx="914400" cy="2837793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Picture 12" descr="telephone1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3735" y="1312513"/>
              <a:ext cx="2752121" cy="180502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  <p:sp>
        <p:nvSpPr>
          <p:cNvPr id="2" name="TextBox 1"/>
          <p:cNvSpPr txBox="1"/>
          <p:nvPr/>
        </p:nvSpPr>
        <p:spPr>
          <a:xfrm>
            <a:off x="609600" y="311753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24400" y="1143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Telephone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29400" y="312003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Laptop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153400" y="311753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Desktop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" y="5127016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Digital camera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733800" y="60960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Pendrive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477000" y="62865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Smart Mobile</a:t>
            </a:r>
            <a:endParaRPr lang="en-US" dirty="0"/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9200" y="838200"/>
            <a:ext cx="6705600" cy="1066800"/>
          </a:xfr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  <a:effectLst>
            <a:glow rad="101600">
              <a:srgbClr val="006600">
                <a:alpha val="60000"/>
              </a:srgbClr>
            </a:glow>
            <a:reflection blurRad="6350" stA="50000" endA="275" endPos="40000" dist="101600" dir="5400000" sy="-100000" algn="bl" rotWithShape="0"/>
          </a:effectLst>
        </p:spPr>
        <p:txBody>
          <a:bodyPr>
            <a:noAutofit/>
          </a:bodyPr>
          <a:lstStyle/>
          <a:p>
            <a:pPr algn="ctr"/>
            <a:r>
              <a:rPr lang="bn-BD" sz="3600" b="1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IN" sz="3600" b="1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3600" b="1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2590800"/>
            <a:ext cx="6858000" cy="2667000"/>
          </a:xfrm>
          <a:solidFill>
            <a:srgbClr val="FFCCFF"/>
          </a:solidFill>
          <a:ln w="12700">
            <a:solidFill>
              <a:srgbClr val="FF0000"/>
            </a:solidFill>
          </a:ln>
          <a:effectLst/>
          <a:scene3d>
            <a:camera prst="perspectiveLeft"/>
            <a:lightRig rig="threePt" dir="t"/>
          </a:scene3d>
          <a:sp3d>
            <a:bevelT w="114300" prst="artDeco"/>
          </a:sp3d>
        </p:spPr>
        <p:txBody>
          <a:bodyPr>
            <a:noAutofit/>
          </a:bodyPr>
          <a:lstStyle/>
          <a:p>
            <a:pPr algn="ctr"/>
            <a:r>
              <a:rPr lang="bn-BD" sz="5400" dirty="0" smtClean="0">
                <a:solidFill>
                  <a:srgbClr val="9533DF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</a:t>
            </a:r>
            <a:r>
              <a:rPr lang="bn-IN" sz="5400" dirty="0" smtClean="0">
                <a:solidFill>
                  <a:srgbClr val="9533D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5400" dirty="0" smtClean="0">
                <a:solidFill>
                  <a:srgbClr val="9533DF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</a:p>
          <a:p>
            <a:endParaRPr lang="bn-IN" sz="5400" dirty="0" smtClean="0">
              <a:latin typeface="NikoshBAN" pitchFamily="2" charset="0"/>
              <a:cs typeface="NikoshBAN" pitchFamily="2" charset="0"/>
            </a:endParaRPr>
          </a:p>
          <a:p>
            <a:endParaRPr lang="bn-IN" sz="5400" dirty="0" smtClean="0">
              <a:latin typeface="NikoshBAN" pitchFamily="2" charset="0"/>
              <a:cs typeface="NikoshBAN" pitchFamily="2" charset="0"/>
            </a:endParaRPr>
          </a:p>
          <a:p>
            <a:endParaRPr lang="en-US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Tm="2000">
    <p:wheel spokes="8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870299"/>
            <a:ext cx="8001000" cy="255454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 প্রযুক্তি কী বলতে পারবে।</a:t>
            </a:r>
            <a:endParaRPr lang="bn-IN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তথ্য প্রযুক্তির ডিভাইস গুলোর নাম  উল্লেখ করতে পারবে।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প্রযুক্তির ডিভাইস গুলোর ব্যবহার বলতে পারবে।</a:t>
            </a:r>
            <a:endParaRPr lang="bn-IN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 প্রযুক্তি  ব্যবহারে আমাদের জীবনযাত্রায় কী পরিবর্তন এসেছে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 করতে পারবে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52600" y="1066800"/>
            <a:ext cx="4953000" cy="1143000"/>
          </a:xfrm>
          <a:prstGeom prst="rect">
            <a:avLst/>
          </a:prstGeom>
          <a:solidFill>
            <a:srgbClr val="CCFFFF"/>
          </a:solidFill>
          <a:ln w="9525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66FF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শিখনফল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9966FF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\Desktop\computer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"/>
            <a:ext cx="3581400" cy="2286000"/>
          </a:xfrm>
          <a:prstGeom prst="rect">
            <a:avLst/>
          </a:prstGeom>
          <a:noFill/>
        </p:spPr>
      </p:pic>
      <p:pic>
        <p:nvPicPr>
          <p:cNvPr id="7" name="Picture 2" descr="C:\Documents and Settings\a\Desktop\laptop-compute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"/>
            <a:ext cx="3276600" cy="2514600"/>
          </a:xfrm>
          <a:prstGeom prst="rect">
            <a:avLst/>
          </a:prstGeom>
          <a:noFill/>
        </p:spPr>
      </p:pic>
      <p:pic>
        <p:nvPicPr>
          <p:cNvPr id="9" name="Picture 3" descr="C:\Documents and Settings\a\Desktop\fone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15734"/>
            <a:ext cx="4191000" cy="32596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 descr="-phone-006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819400"/>
            <a:ext cx="3530600" cy="3581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5" descr="C:\Documents and Settings\a\Desktop\computer5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"/>
            <a:ext cx="3581400" cy="228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2" descr="C:\Documents and Settings\a\Desktop\laptop-compute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8600"/>
            <a:ext cx="3276600" cy="2514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\Desktop\fax-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0"/>
            <a:ext cx="4495800" cy="3733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a\Desktop\fax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"/>
            <a:ext cx="3733800" cy="30990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Guest\Desktop\Kibria\cybercom-348x19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3330029"/>
            <a:ext cx="5181599" cy="2918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a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07955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lass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4419600" cy="3766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digital clas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52800"/>
            <a:ext cx="38100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clss room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962400"/>
            <a:ext cx="4343400" cy="253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tm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81000"/>
            <a:ext cx="4686300" cy="3124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Bankin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657600"/>
            <a:ext cx="4648200" cy="29500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7010400" y="1524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ATM CARD</a:t>
            </a:r>
            <a:endParaRPr lang="en-US" dirty="0"/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2638961"/>
            <a:ext cx="7010400" cy="132343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as-IN" sz="4000" dirty="0">
                <a:latin typeface="NikoshBAN" pitchFamily="2" charset="0"/>
                <a:cs typeface="NikoshBAN" pitchFamily="2" charset="0"/>
              </a:rPr>
              <a:t>তোমার অভিজ্ঞতা থেকে আরও ৫টি তথ্য প্রযুক্তির উপকরণের তালিকা তৈর কর।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19400" y="1219200"/>
            <a:ext cx="32004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perspectiveRigh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কাজ: ১ (এককভাবে)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305576"/>
      </p:ext>
    </p:extLst>
  </p:cSld>
  <p:clrMapOvr>
    <a:masterClrMapping/>
  </p:clrMapOvr>
  <p:transition spd="slow">
    <p:wheel spokes="8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825817"/>
            <a:ext cx="8382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n-IN" sz="8800" dirty="0" smtClean="0">
              <a:solidFill>
                <a:srgbClr val="3333FF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endParaRPr lang="bn-IN" sz="1600" dirty="0" smtClean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কম সময়ে বেশি তথ্য সংগ্রহ ও সংরক্ষন করা যায়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3200" dirty="0" smtClean="0"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সংরক্ষন করা তথ্য গুলো যে কোন স্থানে দ্রুত স্থানান্তর করা যায়।</a:t>
            </a:r>
          </a:p>
          <a:p>
            <a:pPr marL="914400" indent="-914400">
              <a:buFont typeface="+mj-lt"/>
              <a:buAutoNum type="arabicPeriod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সহজে ভুল সংশোধন করা যায় ।</a:t>
            </a:r>
          </a:p>
          <a:p>
            <a:pPr marL="914400" indent="-914400">
              <a:buFont typeface="+mj-lt"/>
              <a:buAutoNum type="arabicPeriod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তথ্য স্থানান্তরের গতি বেশি কিন্তু খরচ কম।</a:t>
            </a:r>
            <a:endParaRPr lang="bn-IN" sz="4800" dirty="0" smtClean="0">
              <a:latin typeface="NikoshBAN" pitchFamily="2" charset="0"/>
              <a:cs typeface="NikoshBAN" pitchFamily="2" charset="0"/>
            </a:endParaRPr>
          </a:p>
          <a:p>
            <a:pPr marL="914400" indent="-914400">
              <a:buFont typeface="+mj-lt"/>
              <a:buAutoNum type="arabicPeriod"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38200" y="533400"/>
            <a:ext cx="7086600" cy="1295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r>
              <a:rPr lang="bn-IN" sz="44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ব্যবহারের সুবিধা</a:t>
            </a:r>
            <a:r>
              <a:rPr lang="en-US" sz="44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44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সমূহ</a:t>
            </a:r>
            <a:endParaRPr lang="bn-IN" sz="7200" dirty="0" smtClean="0">
              <a:solidFill>
                <a:schemeClr val="tx2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3581400"/>
            <a:ext cx="6781800" cy="1200329"/>
          </a:xfrm>
          <a:prstGeom prst="rect">
            <a:avLst/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 প্রযুক্তি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 জীবনযাত্রায় কী পরিবর্তন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এনেছে ১০ টি পয়েণ্ট লিখে</a:t>
            </a:r>
            <a:r>
              <a:rPr lang="bn-IN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 কর।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2989381" y="2286000"/>
            <a:ext cx="2893741" cy="646331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</a:ln>
          <a:scene3d>
            <a:camera prst="perspectiveContrastingLeftFacing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/>
            <a:r>
              <a:rPr lang="bn-BD" sz="36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কাজঃ ২</a:t>
            </a:r>
            <a:r>
              <a:rPr lang="bn-BD" sz="2800" dirty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(দলগতভাবে)</a:t>
            </a:r>
            <a:endParaRPr lang="en-US" sz="2800" dirty="0"/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505200" y="1676400"/>
            <a:ext cx="2209800" cy="762000"/>
          </a:xfrm>
          <a:prstGeom prst="ellipse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1611154"/>
            <a:ext cx="8534400" cy="5170646"/>
          </a:xfrm>
          <a:prstGeom prst="rect">
            <a:avLst/>
          </a:prstGeom>
          <a:ln w="63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আইসিটি কী?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“মোবাইল ফোন একটি মাল্টিমিডিয়া”- উক্তিটি ব্যাখ্যা কর।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এ টি এম কার্ড কী?ইহার ব্যবহার লিখ।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একজন কৃষক কীভাবে আইসি টি থেকে সুবিধা পেতে পারে তা তোমার অভিজ্ঞতার সাথে  মিলাও।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ফ্যাক্স মেশিন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ব্যবহার লিখ।</a:t>
            </a:r>
            <a:endParaRPr lang="en-US" sz="3600" dirty="0" smtClean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38763"/>
            <a:ext cx="77724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CE2049"/>
                </a:solidFill>
                <a:latin typeface="Lucida Calligraphy" pitchFamily="66" charset="0"/>
                <a:cs typeface="NikoshBAN" pitchFamily="2" charset="0"/>
              </a:rPr>
              <a:t>বাড়</a:t>
            </a:r>
            <a:r>
              <a:rPr lang="bn-IN" sz="8000" dirty="0" smtClean="0">
                <a:solidFill>
                  <a:srgbClr val="CE2049"/>
                </a:solidFill>
                <a:latin typeface="Lucida Calligraphy" pitchFamily="66" charset="0"/>
                <a:cs typeface="NikoshBAN" pitchFamily="2" charset="0"/>
              </a:rPr>
              <a:t>ি</a:t>
            </a:r>
            <a:r>
              <a:rPr lang="bn-BD" sz="8000" dirty="0" smtClean="0">
                <a:solidFill>
                  <a:srgbClr val="CE2049"/>
                </a:solidFill>
                <a:latin typeface="Lucida Calligraphy" pitchFamily="66" charset="0"/>
                <a:cs typeface="NikoshBAN" pitchFamily="2" charset="0"/>
              </a:rPr>
              <a:t>র কাজ</a:t>
            </a:r>
            <a:endParaRPr lang="en-US" sz="8000" dirty="0">
              <a:solidFill>
                <a:srgbClr val="CE2049"/>
              </a:solidFill>
              <a:latin typeface="Lucida Calligraphy" pitchFamily="66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923163"/>
            <a:ext cx="7848600" cy="187743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6350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LightBAN" pitchFamily="2" charset="0"/>
                <a:cs typeface="NikoshLightBAN" pitchFamily="2" charset="0"/>
              </a:rPr>
              <a:t>‘</a:t>
            </a:r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তথ্য প্রযুক্তির ব্যবহারে আমাদের জীবনযাত্রা সহজ হয়েছে’’-ব্যাখ্যা কর</a:t>
            </a:r>
            <a:r>
              <a:rPr lang="bn-BD" sz="7200" dirty="0" smtClean="0">
                <a:solidFill>
                  <a:srgbClr val="FFFF00"/>
                </a:solidFill>
                <a:latin typeface="NikoshLightBAN" pitchFamily="2" charset="0"/>
                <a:cs typeface="NikoshLightBAN" pitchFamily="2" charset="0"/>
              </a:rPr>
              <a:t>।</a:t>
            </a:r>
            <a:endParaRPr lang="en-US" sz="7200" dirty="0">
              <a:solidFill>
                <a:srgbClr val="FFFF00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2286001"/>
            <a:ext cx="5771836" cy="1523999"/>
          </a:xfrm>
          <a:prstGeom prst="rect">
            <a:avLst/>
          </a:prstGeom>
        </p:spPr>
        <p:txBody>
          <a:bodyPr vert="wordArtVert" wrap="square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</TotalTime>
  <Words>226</Words>
  <Application>Microsoft Office PowerPoint</Application>
  <PresentationFormat>On-screen Show (4:3)</PresentationFormat>
  <Paragraphs>50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আজকের পাঠ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TTC</dc:creator>
  <cp:lastModifiedBy>ismail - [2010]</cp:lastModifiedBy>
  <cp:revision>343</cp:revision>
  <dcterms:created xsi:type="dcterms:W3CDTF">2006-08-16T00:00:00Z</dcterms:created>
  <dcterms:modified xsi:type="dcterms:W3CDTF">2013-09-30T07:39:57Z</dcterms:modified>
</cp:coreProperties>
</file>